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6CCFF"/>
    <a:srgbClr val="FF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lt-L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lt-LT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lt-L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E289A9-26F0-46E2-9080-55666922A61F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3790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6400800" cy="2819400"/>
          </a:xfrm>
        </p:spPr>
        <p:txBody>
          <a:bodyPr/>
          <a:lstStyle>
            <a:lvl1pPr algn="l">
              <a:defRPr sz="5400" b="1"/>
            </a:lvl1pPr>
          </a:lstStyle>
          <a:p>
            <a:pPr lvl="0"/>
            <a:r>
              <a:rPr lang="lt-LT" altLang="lt-LT" noProof="0" smtClean="0"/>
              <a:t>Spustelėję redag. ruoš. pavad. stilių</a:t>
            </a:r>
            <a:endParaRPr lang="en-US" altLang="lt-LT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3600" b="1" i="1"/>
            </a:lvl1pPr>
          </a:lstStyle>
          <a:p>
            <a:pPr lvl="0"/>
            <a:r>
              <a:rPr lang="lt-LT" altLang="lt-LT" noProof="0" smtClean="0"/>
              <a:t>Spustelėję redag. ruoš. paantrš. stilių</a:t>
            </a:r>
            <a:endParaRPr lang="en-US" altLang="lt-LT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8F1A83-FF05-4116-9877-51B192CBAA66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6F134A-7B9D-4D16-AD9C-7B23AD4D7248}" type="slidenum">
              <a:rPr lang="en-US" altLang="lt-LT"/>
              <a:pPr/>
              <a:t>‹#›</a:t>
            </a:fld>
            <a:endParaRPr lang="en-US" alt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39552-2639-4FAC-A3CB-5C1BA398D92A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81344-FFD3-4038-9F94-FCAF6AF13F0A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1028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6F8BE-0BEB-439B-A493-A3E7BEB043F7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4774-8655-4805-9577-EE0E439F44EF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3755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6827F-8F46-4185-860B-B127C1911727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6D1F5-57DF-48F6-A126-BB50CC9BE6C5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7646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665AE-7C17-43A3-A7BE-89FECEF2BCD4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21B46-D9A0-44FC-9A3C-1B57D943C3D9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1740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A5B7E-B4C3-4B84-B9C6-764AB7F699A6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00081-9D5E-4E62-B216-447819E37A3B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48508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228F5-5D68-4861-B355-1AD2C1F4FD3B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B0E38-81E5-48AD-A31F-BB60309A1F79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59198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F06FAE-E141-4557-AAD2-909BFA8E9B00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2DDAE-7EA4-4199-B27F-4B30F27E3970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2809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789A-677A-4DA7-A418-FD8518263657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DF05E-4D3F-4B03-AAE6-DCF725D36E0B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71336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258322-77CE-43DD-86A1-B62DC0091880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474F-26B0-4301-B9C7-0DC02A089D11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7940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9297A-D175-4E53-BCEF-11EDB2F33A06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EAABF-20E0-46BC-B6BA-D32A86156BD6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07955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pavad. stilių</a:t>
            </a:r>
            <a:endParaRPr lang="en-US" altLang="lt-L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teksto stilių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  <a:endParaRPr lang="en-US" altLang="lt-L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080"/>
                </a:solidFill>
              </a:defRPr>
            </a:lvl1pPr>
          </a:lstStyle>
          <a:p>
            <a:fld id="{AE1A3A43-23FF-4749-8B77-31561EA36CAE}" type="datetime1">
              <a:rPr lang="en-US" altLang="lt-LT"/>
              <a:pPr/>
              <a:t>5/9/2016</a:t>
            </a:fld>
            <a:endParaRPr lang="en-US" alt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5532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8080"/>
                </a:solidFill>
              </a:defRPr>
            </a:lvl1pPr>
          </a:lstStyle>
          <a:p>
            <a:r>
              <a:rPr lang="en-US" altLang="lt-LT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553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080"/>
                </a:solidFill>
              </a:defRPr>
            </a:lvl1pPr>
          </a:lstStyle>
          <a:p>
            <a:fld id="{F19D73F3-B4BB-4FE4-91DB-A4603E7A0532}" type="slidenum">
              <a:rPr lang="en-US" altLang="lt-LT"/>
              <a:pPr/>
              <a:t>‹#›</a:t>
            </a:fld>
            <a:endParaRPr lang="en-US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8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8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8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8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8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8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8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8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8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808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808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808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808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0XgKWgQTs" TargetMode="External"/><Relationship Id="rId2" Type="http://schemas.openxmlformats.org/officeDocument/2006/relationships/hyperlink" Target="https://www.youtube.com/watch?v=Nxu6ZKX7GA4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zi.com/clnhwfduvq4e/copy-of-etwinning-projekta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692696"/>
            <a:ext cx="6400800" cy="1944216"/>
          </a:xfrm>
        </p:spPr>
        <p:txBody>
          <a:bodyPr/>
          <a:lstStyle/>
          <a:p>
            <a:r>
              <a:rPr lang="lt-LT" altLang="lt-LT" dirty="0" smtClean="0"/>
              <a:t>,,Sėkmės istorija‘‘</a:t>
            </a:r>
            <a:br>
              <a:rPr lang="lt-LT" altLang="lt-LT" dirty="0" smtClean="0"/>
            </a:br>
            <a:r>
              <a:rPr lang="lt-LT" altLang="lt-LT" dirty="0"/>
              <a:t>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61" y="1988840"/>
            <a:ext cx="9100343" cy="4536504"/>
          </a:xfrm>
        </p:spPr>
        <p:txBody>
          <a:bodyPr/>
          <a:lstStyle/>
          <a:p>
            <a:r>
              <a:rPr lang="lt-LT" altLang="lt-LT" sz="2800" dirty="0" smtClean="0"/>
              <a:t>	Pandėlio pradinės mokyklos </a:t>
            </a:r>
          </a:p>
          <a:p>
            <a:r>
              <a:rPr lang="lt-LT" altLang="lt-LT" sz="2800" dirty="0" smtClean="0"/>
              <a:t>		1 klasės mokinių </a:t>
            </a:r>
          </a:p>
          <a:p>
            <a:r>
              <a:rPr lang="lt-LT" altLang="lt-LT" dirty="0" smtClean="0"/>
              <a:t>		   Projektas</a:t>
            </a:r>
            <a:r>
              <a:rPr lang="lt-LT" altLang="lt-LT" sz="2800" dirty="0" smtClean="0"/>
              <a:t> </a:t>
            </a:r>
          </a:p>
          <a:p>
            <a:r>
              <a:rPr lang="lt-LT" altLang="lt-LT" dirty="0" smtClean="0"/>
              <a:t>,,Ką pasakoja seni daiktai‘‘</a:t>
            </a:r>
          </a:p>
          <a:p>
            <a:pPr algn="ctr"/>
            <a:endParaRPr lang="lt-LT" altLang="lt-LT" dirty="0"/>
          </a:p>
          <a:p>
            <a:pPr algn="ctr"/>
            <a:endParaRPr lang="lt-LT" altLang="lt-LT" sz="1800" dirty="0"/>
          </a:p>
          <a:p>
            <a:r>
              <a:rPr lang="lt-LT" altLang="lt-LT" sz="1800" dirty="0" smtClean="0"/>
              <a:t>                                             2016m. Pandėlys </a:t>
            </a:r>
          </a:p>
          <a:p>
            <a:pPr algn="ctr"/>
            <a:r>
              <a:rPr lang="lt-LT" altLang="lt-LT" sz="1800" dirty="0" smtClean="0"/>
              <a:t>                                                                                                       </a:t>
            </a:r>
            <a:r>
              <a:rPr lang="lt-LT" altLang="lt-LT" sz="1600" dirty="0" smtClean="0"/>
              <a:t>Pradinių klasių </a:t>
            </a:r>
          </a:p>
          <a:p>
            <a:pPr algn="ctr"/>
            <a:r>
              <a:rPr lang="lt-LT" altLang="lt-LT" sz="1600" dirty="0"/>
              <a:t> </a:t>
            </a:r>
            <a:r>
              <a:rPr lang="lt-LT" altLang="lt-LT" sz="1600" dirty="0" smtClean="0"/>
              <a:t> 							   mokytoja - metodininkė</a:t>
            </a:r>
          </a:p>
          <a:p>
            <a:pPr algn="ctr"/>
            <a:r>
              <a:rPr lang="lt-LT" altLang="lt-LT" sz="1600" dirty="0"/>
              <a:t> </a:t>
            </a:r>
            <a:r>
              <a:rPr lang="lt-LT" altLang="lt-LT" sz="1600" dirty="0" smtClean="0"/>
              <a:t>                                                                                                                     Renata </a:t>
            </a:r>
            <a:r>
              <a:rPr lang="lt-LT" altLang="lt-LT" sz="1600" dirty="0" err="1" smtClean="0"/>
              <a:t>Kiburienė</a:t>
            </a:r>
            <a:endParaRPr lang="lt-LT" altLang="lt-LT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9E6-1203-49FC-A6CE-384930B1FE2B}" type="slidenum">
              <a:rPr lang="en-US" altLang="lt-LT"/>
              <a:pPr/>
              <a:t>2</a:t>
            </a:fld>
            <a:endParaRPr lang="en-US" altLang="lt-L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lt-LT" altLang="lt-LT" sz="3200" b="1" dirty="0" smtClean="0"/>
              <a:t>Seminaras:</a:t>
            </a:r>
            <a:br>
              <a:rPr lang="lt-LT" altLang="lt-LT" sz="3200" b="1" dirty="0" smtClean="0"/>
            </a:br>
            <a:r>
              <a:rPr lang="lt-LT" altLang="lt-LT" sz="3200" b="1" dirty="0" smtClean="0"/>
              <a:t>  „TAUTIŠKUMO UGDYMAS </a:t>
            </a:r>
            <a:r>
              <a:rPr lang="lt-LT" altLang="lt-LT" sz="3200" b="1" dirty="0" err="1" smtClean="0"/>
              <a:t>eTWINNING</a:t>
            </a:r>
            <a:r>
              <a:rPr lang="lt-LT" altLang="lt-LT" sz="3200" b="1" dirty="0" smtClean="0"/>
              <a:t> PEROJEKTUOSE“</a:t>
            </a:r>
            <a:endParaRPr lang="lt-LT" altLang="lt-LT" sz="3200" b="1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4464496" cy="4925144"/>
          </a:xfrm>
        </p:spPr>
        <p:txBody>
          <a:bodyPr/>
          <a:lstStyle/>
          <a:p>
            <a:pPr marL="0" indent="0">
              <a:buNone/>
            </a:pPr>
            <a:r>
              <a:rPr lang="lt-LT" altLang="lt-LT" sz="2400" dirty="0" smtClean="0"/>
              <a:t>Seminaras organizuotas kartu su Švietimo ir mokslo ministerija 2015m. liepos 1-3 d. Vilniuje. Susirinko daugiau kaip 60 pedagogų, dirbančių formaliojo arba neformaliojo lituanistinio švietimo mokyklose Lietuvoje, Airijoje, Jungtinėje karalystėje, Islandijoje, Norvegijoje, Rusijos, Lenkijoje ir Baltarusijoje. </a:t>
            </a:r>
          </a:p>
          <a:p>
            <a:pPr marL="0" indent="0">
              <a:buNone/>
            </a:pPr>
            <a:endParaRPr lang="lt-LT" altLang="lt-LT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68" y="2276872"/>
            <a:ext cx="463203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 smtClean="0"/>
              <a:t>Projektas:</a:t>
            </a:r>
            <a:br>
              <a:rPr lang="lt-LT" sz="3600" b="1" dirty="0" smtClean="0"/>
            </a:br>
            <a:r>
              <a:rPr lang="lt-LT" sz="3600" b="1" dirty="0" smtClean="0"/>
              <a:t> „Ką pasakoja seni daiktai“ </a:t>
            </a:r>
            <a:endParaRPr lang="lt-LT" sz="36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276872"/>
            <a:ext cx="44999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4542656" cy="4648200"/>
          </a:xfrm>
        </p:spPr>
        <p:txBody>
          <a:bodyPr/>
          <a:lstStyle/>
          <a:p>
            <a:pPr marL="0" indent="0">
              <a:buNone/>
            </a:pPr>
            <a:r>
              <a:rPr lang="lt-LT" sz="2400" dirty="0" smtClean="0"/>
              <a:t>	</a:t>
            </a:r>
          </a:p>
          <a:p>
            <a:pPr marL="0" indent="0">
              <a:buNone/>
            </a:pPr>
            <a:r>
              <a:rPr lang="lt-LT" sz="2400" dirty="0"/>
              <a:t>	</a:t>
            </a:r>
            <a:r>
              <a:rPr lang="lt-LT" sz="2400" dirty="0" smtClean="0"/>
              <a:t>Projekto metu vaikai domėjosi savo šeimos, giminės praeitimi, rinko išsaugotas šeimos relikvijas, senus buities daiktus</a:t>
            </a:r>
            <a:r>
              <a:rPr lang="lt-LT" sz="2400" dirty="0"/>
              <a:t> </a:t>
            </a:r>
            <a:r>
              <a:rPr lang="lt-LT" sz="2400" dirty="0" smtClean="0"/>
              <a:t>ir įrankius, juos pristatinėjo klasės draugams, kūrė mini muziejų. </a:t>
            </a:r>
          </a:p>
          <a:p>
            <a:pPr marL="0" indent="0">
              <a:buNone/>
            </a:pPr>
            <a:r>
              <a:rPr lang="lt-LT" sz="2400" dirty="0"/>
              <a:t>	</a:t>
            </a:r>
            <a:r>
              <a:rPr lang="lt-LT" sz="2400" dirty="0" smtClean="0"/>
              <a:t>Lankėsi muziejuje, senovinėje klėtyje, senovę menančiose vietose. </a:t>
            </a:r>
          </a:p>
          <a:p>
            <a:endParaRPr lang="lt-LT" sz="2400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D1F5-57DF-48F6-A126-BB50CC9BE6C5}" type="slidenum">
              <a:rPr lang="en-US" altLang="lt-LT" smtClean="0"/>
              <a:pPr/>
              <a:t>3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09959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7715200" cy="1858218"/>
          </a:xfrm>
        </p:spPr>
        <p:txBody>
          <a:bodyPr/>
          <a:lstStyle/>
          <a:p>
            <a:r>
              <a:rPr lang="fi-FI" sz="3600" b="1" dirty="0" smtClean="0"/>
              <a:t>Projekto</a:t>
            </a:r>
            <a:br>
              <a:rPr lang="fi-FI" sz="3600" b="1" dirty="0" smtClean="0"/>
            </a:br>
            <a:r>
              <a:rPr lang="fi-FI" sz="3600" b="1" dirty="0" smtClean="0"/>
              <a:t> „Ką papasakojo seni daiktai“ </a:t>
            </a:r>
            <a:br>
              <a:rPr lang="fi-FI" sz="3600" b="1" dirty="0" smtClean="0"/>
            </a:br>
            <a:r>
              <a:rPr lang="fi-FI" sz="2800" b="1" dirty="0" smtClean="0"/>
              <a:t>video nuorodos:</a:t>
            </a:r>
            <a:endParaRPr lang="lt-LT" sz="28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2214271"/>
            <a:ext cx="8229600" cy="4648200"/>
          </a:xfrm>
        </p:spPr>
        <p:txBody>
          <a:bodyPr/>
          <a:lstStyle/>
          <a:p>
            <a:endParaRPr lang="lt-LT" sz="1600" dirty="0" smtClean="0">
              <a:hlinkClick r:id="rId2"/>
            </a:endParaRPr>
          </a:p>
          <a:p>
            <a:endParaRPr lang="lt-LT" sz="1600" dirty="0">
              <a:hlinkClick r:id="rId2"/>
            </a:endParaRPr>
          </a:p>
          <a:p>
            <a:endParaRPr lang="lt-LT" sz="1600" dirty="0" smtClean="0">
              <a:hlinkClick r:id="rId2"/>
            </a:endParaRPr>
          </a:p>
          <a:p>
            <a:r>
              <a:rPr lang="lt-LT" sz="1600" dirty="0" smtClean="0">
                <a:hlinkClick r:id="rId2"/>
              </a:rPr>
              <a:t>https://www.youtube.com/watch?v=Nxu6ZKX7GA4&amp;feature=youtu.be</a:t>
            </a:r>
            <a:r>
              <a:rPr lang="lt-LT" sz="1600" dirty="0" smtClean="0"/>
              <a:t>   </a:t>
            </a:r>
            <a:r>
              <a:rPr lang="lt-LT" sz="2400" dirty="0" smtClean="0"/>
              <a:t> </a:t>
            </a:r>
          </a:p>
          <a:p>
            <a:pPr marL="0" indent="0">
              <a:buNone/>
            </a:pPr>
            <a:r>
              <a:rPr lang="lt-LT" sz="2400" dirty="0" smtClean="0"/>
              <a:t>   </a:t>
            </a:r>
            <a:r>
              <a:rPr lang="lt-LT" sz="2400" b="1" dirty="0" smtClean="0"/>
              <a:t>Konstantina, P.Čiučelio klėtyje, Rokiškio r., </a:t>
            </a:r>
            <a:endParaRPr lang="lt-LT" sz="1600" dirty="0" smtClean="0">
              <a:hlinkClick r:id="rId3"/>
            </a:endParaRPr>
          </a:p>
          <a:p>
            <a:endParaRPr lang="lt-LT" sz="1600" dirty="0">
              <a:hlinkClick r:id="rId3"/>
            </a:endParaRPr>
          </a:p>
          <a:p>
            <a:r>
              <a:rPr lang="lt-LT" sz="1600" dirty="0" smtClean="0">
                <a:hlinkClick r:id="rId3"/>
              </a:rPr>
              <a:t>https://www.youtube.com/watch?v=Yp0XgKWgQTs</a:t>
            </a:r>
            <a:r>
              <a:rPr lang="lt-LT" sz="1600" dirty="0" smtClean="0"/>
              <a:t> </a:t>
            </a:r>
            <a:r>
              <a:rPr lang="lt-LT" sz="2400" dirty="0" smtClean="0"/>
              <a:t> </a:t>
            </a:r>
          </a:p>
          <a:p>
            <a:pPr marL="0" indent="0">
              <a:buNone/>
            </a:pPr>
            <a:r>
              <a:rPr lang="lt-LT" sz="2400" dirty="0"/>
              <a:t> </a:t>
            </a:r>
            <a:r>
              <a:rPr lang="lt-LT" sz="2400" dirty="0" smtClean="0"/>
              <a:t>  </a:t>
            </a:r>
            <a:r>
              <a:rPr lang="lt-LT" sz="2400" b="1" dirty="0" smtClean="0"/>
              <a:t>Papilio muziejus, Biržų r.;</a:t>
            </a:r>
          </a:p>
          <a:p>
            <a:pPr marL="0" indent="0">
              <a:buNone/>
            </a:pPr>
            <a:endParaRPr lang="lt-LT" sz="2400" dirty="0" smtClean="0"/>
          </a:p>
          <a:p>
            <a:r>
              <a:rPr lang="lt-LT" sz="1600" dirty="0" smtClean="0">
                <a:hlinkClick r:id="rId4"/>
              </a:rPr>
              <a:t>https://prezi.com/clnhwfduvq4e/copy-of-etwinning-projektas/</a:t>
            </a:r>
            <a:r>
              <a:rPr lang="lt-LT" sz="1600" dirty="0" smtClean="0"/>
              <a:t> </a:t>
            </a:r>
          </a:p>
          <a:p>
            <a:pPr marL="0" indent="0">
              <a:buNone/>
            </a:pPr>
            <a:r>
              <a:rPr lang="lt-LT" sz="2400" dirty="0" smtClean="0"/>
              <a:t>   </a:t>
            </a:r>
            <a:r>
              <a:rPr lang="lt-LT" sz="2400" b="1" dirty="0" smtClean="0"/>
              <a:t>projekto pristatymas </a:t>
            </a:r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D1F5-57DF-48F6-A126-BB50CC9BE6C5}" type="slidenum">
              <a:rPr lang="en-US" altLang="lt-LT" smtClean="0"/>
              <a:pPr/>
              <a:t>4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471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1340768"/>
            <a:ext cx="8013576" cy="4648200"/>
          </a:xfrm>
        </p:spPr>
        <p:txBody>
          <a:bodyPr/>
          <a:lstStyle/>
          <a:p>
            <a:pPr marL="0" indent="0">
              <a:buNone/>
            </a:pPr>
            <a:r>
              <a:rPr lang="lt-LT" sz="6000" b="1" dirty="0" smtClean="0"/>
              <a:t>Sėkmės kuriant </a:t>
            </a:r>
          </a:p>
          <a:p>
            <a:pPr marL="0" indent="0">
              <a:buNone/>
            </a:pPr>
            <a:r>
              <a:rPr lang="lt-LT" sz="6000" b="1" dirty="0" smtClean="0"/>
              <a:t>SAVO</a:t>
            </a:r>
          </a:p>
          <a:p>
            <a:pPr marL="0" indent="0">
              <a:buNone/>
            </a:pPr>
            <a:r>
              <a:rPr lang="lt-LT" sz="6000" b="1" dirty="0" smtClean="0"/>
              <a:t>SĖKMĖS </a:t>
            </a:r>
          </a:p>
          <a:p>
            <a:pPr marL="0" indent="0">
              <a:buNone/>
            </a:pPr>
            <a:r>
              <a:rPr lang="lt-LT" sz="6000" b="1" dirty="0" smtClean="0"/>
              <a:t>ISTORIJAS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D1F5-57DF-48F6-A126-BB50CC9BE6C5}" type="slidenum">
              <a:rPr lang="en-US" altLang="lt-LT" smtClean="0"/>
              <a:pPr/>
              <a:t>5</a:t>
            </a:fld>
            <a:endParaRPr lang="en-US" altLang="lt-LT"/>
          </a:p>
        </p:txBody>
      </p:sp>
      <p:pic>
        <p:nvPicPr>
          <p:cNvPr id="8" name="3. OI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6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cationinBermud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VacationinBermuda</Template>
  <TotalTime>70</TotalTime>
  <Words>93</Words>
  <Application>Microsoft Office PowerPoint</Application>
  <PresentationFormat>Demonstracija ekrane (4:3)</PresentationFormat>
  <Paragraphs>37</Paragraphs>
  <Slides>5</Slides>
  <Notes>0</Notes>
  <HiddenSlides>0</HiddenSlides>
  <MMClips>1</MMClips>
  <ScaleCrop>false</ScaleCrop>
  <HeadingPairs>
    <vt:vector size="6" baseType="variant">
      <vt:variant>
        <vt:lpstr>Naudojami šriftai</vt:lpstr>
      </vt:variant>
      <vt:variant>
        <vt:i4>1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7" baseType="lpstr">
      <vt:lpstr>Arial</vt:lpstr>
      <vt:lpstr>VacationinBermuda</vt:lpstr>
      <vt:lpstr>,,Sėkmės istorija‘‘  </vt:lpstr>
      <vt:lpstr>Seminaras:   „TAUTIŠKUMO UGDYMAS eTWINNING PEROJEKTUOSE“</vt:lpstr>
      <vt:lpstr>Projektas:  „Ką pasakoja seni daiktai“ </vt:lpstr>
      <vt:lpstr>Projekto  „Ką papasakojo seni daiktai“  video nuorodos: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,,Sėkmės istorija‘‘</dc:title>
  <dc:creator>Asus</dc:creator>
  <cp:lastModifiedBy>Asus</cp:lastModifiedBy>
  <cp:revision>6</cp:revision>
  <dcterms:created xsi:type="dcterms:W3CDTF">2016-05-09T17:37:06Z</dcterms:created>
  <dcterms:modified xsi:type="dcterms:W3CDTF">2016-05-09T18:47:28Z</dcterms:modified>
</cp:coreProperties>
</file>