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3" r:id="rId5"/>
    <p:sldId id="259" r:id="rId6"/>
    <p:sldId id="261" r:id="rId7"/>
    <p:sldId id="260" r:id="rId8"/>
    <p:sldId id="265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DA73-B605-4F90-8F5E-0A391D218991}" type="datetimeFigureOut">
              <a:rPr lang="lt-LT" smtClean="0"/>
              <a:t>2017.02.24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C2C5-D757-4D22-ACD5-BC32FCB6DB44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  <p:sndAc>
          <p:stSnd>
            <p:snd r:embed="rId1" name="chimes.wav"/>
          </p:stSnd>
        </p:sndAc>
      </p:transition>
    </mc:Choice>
    <mc:Fallback>
      <p:transition spd="slow" advTm="4000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DA73-B605-4F90-8F5E-0A391D218991}" type="datetimeFigureOut">
              <a:rPr lang="lt-LT" smtClean="0"/>
              <a:t>2017.02.24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C2C5-D757-4D22-ACD5-BC32FCB6DB44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  <p:sndAc>
          <p:stSnd>
            <p:snd r:embed="rId1" name="chimes.wav"/>
          </p:stSnd>
        </p:sndAc>
      </p:transition>
    </mc:Choice>
    <mc:Fallback>
      <p:transition spd="slow" advTm="4000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DA73-B605-4F90-8F5E-0A391D218991}" type="datetimeFigureOut">
              <a:rPr lang="lt-LT" smtClean="0"/>
              <a:t>2017.02.24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C2C5-D757-4D22-ACD5-BC32FCB6DB44}" type="slidenum">
              <a:rPr lang="lt-LT" smtClean="0"/>
              <a:t>‹#›</a:t>
            </a:fld>
            <a:endParaRPr lang="lt-L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  <p:sndAc>
          <p:stSnd>
            <p:snd r:embed="rId1" name="chimes.wav"/>
          </p:stSnd>
        </p:sndAc>
      </p:transition>
    </mc:Choice>
    <mc:Fallback>
      <p:transition spd="slow" advTm="4000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DA73-B605-4F90-8F5E-0A391D218991}" type="datetimeFigureOut">
              <a:rPr lang="lt-LT" smtClean="0"/>
              <a:t>2017.02.24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C2C5-D757-4D22-ACD5-BC32FCB6DB44}" type="slidenum">
              <a:rPr lang="lt-LT" smtClean="0"/>
              <a:t>‹#›</a:t>
            </a:fld>
            <a:endParaRPr lang="lt-L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  <p:sndAc>
          <p:stSnd>
            <p:snd r:embed="rId1" name="chimes.wav"/>
          </p:stSnd>
        </p:sndAc>
      </p:transition>
    </mc:Choice>
    <mc:Fallback>
      <p:transition spd="slow" advTm="4000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DA73-B605-4F90-8F5E-0A391D218991}" type="datetimeFigureOut">
              <a:rPr lang="lt-LT" smtClean="0"/>
              <a:t>2017.02.24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C2C5-D757-4D22-ACD5-BC32FCB6DB44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  <p:sndAc>
          <p:stSnd>
            <p:snd r:embed="rId1" name="chimes.wav"/>
          </p:stSnd>
        </p:sndAc>
      </p:transition>
    </mc:Choice>
    <mc:Fallback>
      <p:transition spd="slow" advTm="4000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DA73-B605-4F90-8F5E-0A391D218991}" type="datetimeFigureOut">
              <a:rPr lang="lt-LT" smtClean="0"/>
              <a:t>2017.02.24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C2C5-D757-4D22-ACD5-BC32FCB6DB44}" type="slidenum">
              <a:rPr lang="lt-LT" smtClean="0"/>
              <a:t>‹#›</a:t>
            </a:fld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  <p:sndAc>
          <p:stSnd>
            <p:snd r:embed="rId1" name="chimes.wav"/>
          </p:stSnd>
        </p:sndAc>
      </p:transition>
    </mc:Choice>
    <mc:Fallback>
      <p:transition spd="slow" advTm="4000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DA73-B605-4F90-8F5E-0A391D218991}" type="datetimeFigureOut">
              <a:rPr lang="lt-LT" smtClean="0"/>
              <a:t>2017.02.24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C2C5-D757-4D22-ACD5-BC32FCB6DB44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  <p:sndAc>
          <p:stSnd>
            <p:snd r:embed="rId1" name="chimes.wav"/>
          </p:stSnd>
        </p:sndAc>
      </p:transition>
    </mc:Choice>
    <mc:Fallback>
      <p:transition spd="slow" advTm="4000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DA73-B605-4F90-8F5E-0A391D218991}" type="datetimeFigureOut">
              <a:rPr lang="lt-LT" smtClean="0"/>
              <a:t>2017.02.24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C2C5-D757-4D22-ACD5-BC32FCB6DB44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  <p:sndAc>
          <p:stSnd>
            <p:snd r:embed="rId1" name="chimes.wav"/>
          </p:stSnd>
        </p:sndAc>
      </p:transition>
    </mc:Choice>
    <mc:Fallback>
      <p:transition spd="slow" advTm="4000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DA73-B605-4F90-8F5E-0A391D218991}" type="datetimeFigureOut">
              <a:rPr lang="lt-LT" smtClean="0"/>
              <a:t>2017.02.24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C2C5-D757-4D22-ACD5-BC32FCB6DB44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  <p:sndAc>
          <p:stSnd>
            <p:snd r:embed="rId1" name="chimes.wav"/>
          </p:stSnd>
        </p:sndAc>
      </p:transition>
    </mc:Choice>
    <mc:Fallback>
      <p:transition spd="slow" advTm="4000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DA73-B605-4F90-8F5E-0A391D218991}" type="datetimeFigureOut">
              <a:rPr lang="lt-LT" smtClean="0"/>
              <a:t>2017.02.24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C2C5-D757-4D22-ACD5-BC32FCB6DB44}" type="slidenum">
              <a:rPr lang="lt-LT" smtClean="0"/>
              <a:t>‹#›</a:t>
            </a:fld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  <p:sndAc>
          <p:stSnd>
            <p:snd r:embed="rId1" name="chimes.wav"/>
          </p:stSnd>
        </p:sndAc>
      </p:transition>
    </mc:Choice>
    <mc:Fallback>
      <p:transition spd="slow" advTm="4000">
        <p:circl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DA73-B605-4F90-8F5E-0A391D218991}" type="datetimeFigureOut">
              <a:rPr lang="lt-LT" smtClean="0"/>
              <a:t>2017.02.24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C2C5-D757-4D22-ACD5-BC32FCB6DB44}" type="slidenum">
              <a:rPr lang="lt-LT" smtClean="0"/>
              <a:t>‹#›</a:t>
            </a:fld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  <p:sndAc>
          <p:stSnd>
            <p:snd r:embed="rId1" name="chimes.wav"/>
          </p:stSnd>
        </p:sndAc>
      </p:transition>
    </mc:Choice>
    <mc:Fallback>
      <p:transition spd="slow" advTm="4000">
        <p:circl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76FDA73-B605-4F90-8F5E-0A391D218991}" type="datetimeFigureOut">
              <a:rPr lang="lt-LT" smtClean="0"/>
              <a:t>2017.02.24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2E7C2C5-D757-4D22-ACD5-BC32FCB6DB44}" type="slidenum">
              <a:rPr lang="lt-LT" smtClean="0"/>
              <a:t>‹#›</a:t>
            </a:fld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  <p:sndAc>
          <p:stSnd>
            <p:snd r:embed="rId13" name="chimes.wav"/>
          </p:stSnd>
        </p:sndAc>
      </p:transition>
    </mc:Choice>
    <mc:Fallback>
      <p:transition spd="slow" advTm="4000">
        <p:circle/>
        <p:sndAc>
          <p:stSnd>
            <p:snd r:embed="rId13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kartot.lt/album/daineles-vaikams/internetas3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d_Axlznt75E" TargetMode="External"/><Relationship Id="rId5" Type="http://schemas.openxmlformats.org/officeDocument/2006/relationships/hyperlink" Target="https://www.youtube.com/watch?v=fGoK4ZnnFMc" TargetMode="External"/><Relationship Id="rId4" Type="http://schemas.openxmlformats.org/officeDocument/2006/relationships/hyperlink" Target="https://www.youtube.com/watch?v=tY6AKB4SWe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estas.bibliotekospazangai.lt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iaureslicejus.lt/node/150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3568" y="2924944"/>
            <a:ext cx="7772400" cy="3528392"/>
          </a:xfrm>
        </p:spPr>
        <p:txBody>
          <a:bodyPr>
            <a:normAutofit/>
          </a:bodyPr>
          <a:lstStyle/>
          <a:p>
            <a:r>
              <a:rPr lang="lt-LT" dirty="0" smtClean="0"/>
              <a:t>Saugaus interneto dienos</a:t>
            </a:r>
            <a:br>
              <a:rPr lang="lt-LT" dirty="0" smtClean="0"/>
            </a:br>
            <a:r>
              <a:rPr lang="lt-LT" dirty="0" smtClean="0"/>
              <a:t> Pandėlio pradinėje mokykloje</a:t>
            </a:r>
            <a:br>
              <a:rPr lang="lt-LT" dirty="0" smtClean="0"/>
            </a:br>
            <a:r>
              <a:rPr lang="lt-LT" dirty="0" smtClean="0"/>
              <a:t>2017m. vasario 6-10d. </a:t>
            </a: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en-US" sz="1800" dirty="0" err="1" smtClean="0">
                <a:solidFill>
                  <a:schemeClr val="accent1"/>
                </a:solidFill>
              </a:rPr>
              <a:t>Saugaus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interneto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iniciatyvos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organizator</a:t>
            </a:r>
            <a:r>
              <a:rPr lang="lt-LT" sz="1800" dirty="0" smtClean="0">
                <a:solidFill>
                  <a:schemeClr val="accent1"/>
                </a:solidFill>
              </a:rPr>
              <a:t>ė</a:t>
            </a:r>
            <a:br>
              <a:rPr lang="lt-LT" sz="1800" dirty="0" smtClean="0">
                <a:solidFill>
                  <a:schemeClr val="accent1"/>
                </a:solidFill>
              </a:rPr>
            </a:b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mokykloje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lt-LT" sz="1800" dirty="0" smtClean="0">
                <a:solidFill>
                  <a:schemeClr val="accent1"/>
                </a:solidFill>
              </a:rPr>
              <a:t>pradinių </a:t>
            </a:r>
            <a:r>
              <a:rPr lang="lt-LT" sz="1800" dirty="0" err="1" smtClean="0">
                <a:solidFill>
                  <a:schemeClr val="accent1"/>
                </a:solidFill>
              </a:rPr>
              <a:t>kl</a:t>
            </a:r>
            <a:r>
              <a:rPr lang="lt-LT" sz="1800" dirty="0" smtClean="0">
                <a:solidFill>
                  <a:schemeClr val="accent1"/>
                </a:solidFill>
              </a:rPr>
              <a:t>. </a:t>
            </a:r>
            <a:r>
              <a:rPr lang="en-US" sz="1800" dirty="0" err="1" smtClean="0">
                <a:solidFill>
                  <a:schemeClr val="accent1"/>
                </a:solidFill>
              </a:rPr>
              <a:t>mokytoja</a:t>
            </a:r>
            <a:r>
              <a:rPr lang="lt-LT" sz="1800" dirty="0" smtClean="0">
                <a:solidFill>
                  <a:schemeClr val="accent1"/>
                </a:solidFill>
              </a:rPr>
              <a:t> – metodininkė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lt-LT" sz="1800" dirty="0" err="1">
                <a:solidFill>
                  <a:schemeClr val="accent1"/>
                </a:solidFill>
              </a:rPr>
              <a:t>R</a:t>
            </a:r>
            <a:r>
              <a:rPr lang="en-US" sz="1800" dirty="0" err="1" smtClean="0">
                <a:solidFill>
                  <a:schemeClr val="accent1"/>
                </a:solidFill>
              </a:rPr>
              <a:t>enata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lt-LT" sz="1800" dirty="0" smtClean="0">
                <a:solidFill>
                  <a:schemeClr val="accent1"/>
                </a:solidFill>
              </a:rPr>
              <a:t>K</a:t>
            </a:r>
            <a:r>
              <a:rPr lang="en-US" sz="1800" dirty="0" err="1" smtClean="0">
                <a:solidFill>
                  <a:schemeClr val="accent1"/>
                </a:solidFill>
              </a:rPr>
              <a:t>iburien</a:t>
            </a:r>
            <a:r>
              <a:rPr lang="lt-LT" sz="1800" dirty="0" smtClean="0">
                <a:solidFill>
                  <a:schemeClr val="accent1"/>
                </a:solidFill>
              </a:rPr>
              <a:t>ė</a:t>
            </a:r>
            <a:endParaRPr lang="lt-LT" sz="1800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87815" y="3341762"/>
            <a:ext cx="6400800" cy="1473200"/>
          </a:xfrm>
        </p:spPr>
        <p:txBody>
          <a:bodyPr/>
          <a:lstStyle/>
          <a:p>
            <a:endParaRPr lang="lt-LT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72" y="404664"/>
            <a:ext cx="4248663" cy="257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034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  <p:sndAc>
          <p:stSnd>
            <p:snd r:embed="rId2" name="chimes.wav"/>
          </p:stSnd>
        </p:sndAc>
      </p:transition>
    </mc:Choice>
    <mc:Fallback>
      <p:transition spd="slow" advTm="4000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</p:spPr>
        <p:txBody>
          <a:bodyPr>
            <a:normAutofit/>
          </a:bodyPr>
          <a:lstStyle/>
          <a:p>
            <a:r>
              <a:rPr lang="lt-LT" sz="2400" dirty="0" smtClean="0"/>
              <a:t>Registravosi </a:t>
            </a:r>
            <a:r>
              <a:rPr lang="lt-LT" sz="2400" dirty="0"/>
              <a:t>ir stebėjo „Augu internete“ iniciatyvos mokytojo, „Telia“ B2B trenerio Rimvydo Jurkuvėno, tiesioginę interaktyvią vaizdo pamoką </a:t>
            </a:r>
            <a:r>
              <a:rPr lang="lt-LT" sz="2400" dirty="0" smtClean="0"/>
              <a:t/>
            </a:r>
            <a:br>
              <a:rPr lang="lt-LT" sz="2400" dirty="0" smtClean="0"/>
            </a:br>
            <a:r>
              <a:rPr lang="lt-LT" sz="2400" dirty="0" smtClean="0"/>
              <a:t>,                                                              ,,</a:t>
            </a:r>
            <a:r>
              <a:rPr lang="lt-LT" sz="2400" dirty="0"/>
              <a:t>Būk saugus internete''.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42672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s://www.pandeliopradinukas.rokiskis.lm.lt/Saugus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405846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081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  <p:sndAc>
          <p:stSnd>
            <p:snd r:embed="rId2" name="chimes.wav"/>
          </p:stSnd>
        </p:sndAc>
      </p:transition>
    </mc:Choice>
    <mc:Fallback>
      <p:transition spd="slow" advTm="4000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,,Skatinkime pokyčius: vienykimės dėl geresnio interneto</a:t>
            </a:r>
            <a:r>
              <a:rPr lang="en-US" dirty="0" smtClean="0"/>
              <a:t>!’’</a:t>
            </a:r>
            <a:endParaRPr lang="lt-LT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6"/>
            <a:ext cx="3960440" cy="405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369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  <p:sndAc>
          <p:stSnd>
            <p:snd r:embed="rId2" name="chimes.wav"/>
          </p:stSnd>
        </p:sndAc>
      </p:transition>
    </mc:Choice>
    <mc:Fallback>
      <p:transition spd="slow" advTm="4000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05" y="2564904"/>
            <a:ext cx="6885236" cy="371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800200"/>
          </a:xfrm>
        </p:spPr>
        <p:txBody>
          <a:bodyPr>
            <a:normAutofit/>
          </a:bodyPr>
          <a:lstStyle/>
          <a:p>
            <a:r>
              <a:rPr lang="lt-LT" sz="4000" dirty="0"/>
              <a:t>Vasario 7d.  - Saugaus interneto diena</a:t>
            </a:r>
          </a:p>
        </p:txBody>
      </p:sp>
    </p:spTree>
    <p:extLst>
      <p:ext uri="{BB962C8B-B14F-4D97-AF65-F5344CB8AC3E}">
        <p14:creationId xmlns:p14="http://schemas.microsoft.com/office/powerpoint/2010/main" val="2634539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  <p:sndAc>
          <p:stSnd>
            <p:snd r:embed="rId2" name="chimes.wav"/>
          </p:stSnd>
        </p:sndAc>
      </p:transition>
    </mc:Choice>
    <mc:Fallback>
      <p:transition spd="slow" advTm="4000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872067" y="2276872"/>
            <a:ext cx="8020413" cy="3821582"/>
          </a:xfrm>
        </p:spPr>
        <p:txBody>
          <a:bodyPr/>
          <a:lstStyle/>
          <a:p>
            <a:pPr marL="0" indent="0">
              <a:buNone/>
            </a:pPr>
            <a:r>
              <a:rPr lang="lt-LT" u="sng" dirty="0"/>
              <a:t>Mokiniai prisiminė: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/>
              <a:t>kaip saugiai naudotis internetu;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/>
              <a:t>kaip be pavojų žaisti žaidimus internete;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/>
              <a:t>kokia interneto nauda.</a:t>
            </a:r>
          </a:p>
          <a:p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73016"/>
            <a:ext cx="3744416" cy="29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898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  <p:sndAc>
          <p:stSnd>
            <p:snd r:embed="rId2" name="chimes.wav"/>
          </p:stSnd>
        </p:sndAc>
      </p:transition>
    </mc:Choice>
    <mc:Fallback>
      <p:transition spd="slow" advTm="4000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872067" y="980728"/>
            <a:ext cx="7408333" cy="5145435"/>
          </a:xfrm>
        </p:spPr>
        <p:txBody>
          <a:bodyPr/>
          <a:lstStyle/>
          <a:p>
            <a:pPr marL="0" indent="0" algn="ctr">
              <a:buNone/>
            </a:pPr>
            <a:r>
              <a:rPr lang="lt-LT" dirty="0" smtClean="0">
                <a:solidFill>
                  <a:schemeClr val="bg1"/>
                </a:solidFill>
              </a:rPr>
              <a:t>Dainavo </a:t>
            </a:r>
            <a:r>
              <a:rPr lang="lt-LT" dirty="0">
                <a:solidFill>
                  <a:schemeClr val="bg1"/>
                </a:solidFill>
              </a:rPr>
              <a:t>labai linksmą ir nuotaikingą dainelę ,,Internetas</a:t>
            </a:r>
            <a:r>
              <a:rPr lang="lt-LT" dirty="0" smtClean="0">
                <a:solidFill>
                  <a:schemeClr val="bg1"/>
                </a:solidFill>
              </a:rPr>
              <a:t>‘‘</a:t>
            </a:r>
          </a:p>
          <a:p>
            <a:pPr marL="0" indent="0" algn="ctr">
              <a:buNone/>
            </a:pPr>
            <a:endParaRPr lang="lt-LT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lt-LT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lt-LT" sz="1600" dirty="0">
                <a:hlinkClick r:id="rId3"/>
              </a:rPr>
              <a:t>https://</a:t>
            </a:r>
            <a:r>
              <a:rPr lang="lt-LT" sz="1600" dirty="0" smtClean="0">
                <a:hlinkClick r:id="rId3"/>
              </a:rPr>
              <a:t>www.pakartot.lt/album/daineles-vaikams/internetas3</a:t>
            </a:r>
            <a:endParaRPr lang="lt-LT" sz="1600" dirty="0" smtClean="0"/>
          </a:p>
          <a:p>
            <a:pPr marL="0" indent="0" algn="ctr">
              <a:buNone/>
            </a:pPr>
            <a:endParaRPr lang="lt-LT" sz="1600" dirty="0"/>
          </a:p>
          <a:p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68960"/>
            <a:ext cx="4968552" cy="279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19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  <p:sndAc>
          <p:stSnd>
            <p:snd r:embed="rId2" name="chimes.wav"/>
          </p:stSnd>
        </p:sndAc>
      </p:transition>
    </mc:Choice>
    <mc:Fallback>
      <p:transition spd="slow" advTm="4000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24379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728192"/>
          </a:xfrm>
        </p:spPr>
        <p:txBody>
          <a:bodyPr>
            <a:normAutofit/>
          </a:bodyPr>
          <a:lstStyle/>
          <a:p>
            <a:r>
              <a:rPr lang="lt-LT" sz="2400" dirty="0" smtClean="0"/>
              <a:t>Kompiuterinės </a:t>
            </a:r>
            <a:r>
              <a:rPr lang="lt-LT" sz="2400" dirty="0"/>
              <a:t>piešimo programos ,,</a:t>
            </a:r>
            <a:r>
              <a:rPr lang="lt-LT" sz="2400" dirty="0" err="1"/>
              <a:t>Paint</a:t>
            </a:r>
            <a:r>
              <a:rPr lang="lt-LT" sz="2400" dirty="0"/>
              <a:t> NET‘‘ pagalba piešė savo svajonių kompiuterius</a:t>
            </a:r>
            <a:r>
              <a:rPr lang="lt-LT" dirty="0"/>
              <a:t>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89405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  <p:sndAc>
          <p:stSnd>
            <p:snd r:embed="rId2" name="chimes.wav"/>
          </p:stSnd>
        </p:sndAc>
      </p:transition>
    </mc:Choice>
    <mc:Fallback>
      <p:transition spd="slow" advTm="4000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288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400" dirty="0" smtClean="0"/>
              <a:t>Kūrė plakatą</a:t>
            </a:r>
            <a:r>
              <a:rPr lang="lt-LT" sz="2400" dirty="0"/>
              <a:t> </a:t>
            </a:r>
            <a:r>
              <a:rPr lang="lt-LT" sz="2400" dirty="0" smtClean="0"/>
              <a:t>,,Saugus internetas‘‘. </a:t>
            </a:r>
            <a:endParaRPr lang="lt-LT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2976"/>
            <a:ext cx="5500603" cy="309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796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  <p:sndAc>
          <p:stSnd>
            <p:snd r:embed="rId2" name="chimes.wav"/>
          </p:stSnd>
        </p:sndAc>
      </p:transition>
    </mc:Choice>
    <mc:Fallback>
      <p:transition spd="slow" advTm="4000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75928" y="548680"/>
            <a:ext cx="8229600" cy="1800200"/>
          </a:xfrm>
        </p:spPr>
        <p:txBody>
          <a:bodyPr>
            <a:normAutofit/>
          </a:bodyPr>
          <a:lstStyle/>
          <a:p>
            <a:r>
              <a:rPr lang="lt-LT" sz="2400" dirty="0" smtClean="0"/>
              <a:t>Žiūrėjo video medžiagą ir mokomuosius filmukus apie </a:t>
            </a:r>
            <a:br>
              <a:rPr lang="lt-LT" sz="2400" dirty="0" smtClean="0"/>
            </a:br>
            <a:r>
              <a:rPr lang="lt-LT" sz="2400" dirty="0" smtClean="0"/>
              <a:t>Saugų internetą.</a:t>
            </a:r>
            <a:br>
              <a:rPr lang="lt-LT" sz="2400" dirty="0" smtClean="0"/>
            </a:br>
            <a:r>
              <a:rPr lang="lt-LT" sz="2400" dirty="0"/>
              <a:t> </a:t>
            </a:r>
            <a:endParaRPr lang="lt-LT" sz="2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40968"/>
            <a:ext cx="6120680" cy="344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urinio vietos rezervavimo ženklas 4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1800" dirty="0">
                <a:hlinkClick r:id="rId4"/>
              </a:rPr>
              <a:t>https://www.youtube.com/watch?v=tY6AKB4SWeE</a:t>
            </a:r>
            <a:r>
              <a:rPr lang="lt-LT" sz="1800" dirty="0"/>
              <a:t> </a:t>
            </a:r>
            <a:br>
              <a:rPr lang="lt-LT" sz="1800" dirty="0"/>
            </a:br>
            <a:r>
              <a:rPr lang="lt-LT" sz="1800" dirty="0"/>
              <a:t> </a:t>
            </a:r>
            <a:r>
              <a:rPr lang="lt-LT" sz="1800" dirty="0">
                <a:hlinkClick r:id="rId5"/>
              </a:rPr>
              <a:t>https://www.youtube.com/watch?v=fGoK4ZnnFMc</a:t>
            </a:r>
            <a:r>
              <a:rPr lang="lt-LT" sz="1800" dirty="0"/>
              <a:t> </a:t>
            </a:r>
            <a:br>
              <a:rPr lang="lt-LT" sz="1800" dirty="0"/>
            </a:br>
            <a:r>
              <a:rPr lang="lt-LT" sz="1800" dirty="0"/>
              <a:t> </a:t>
            </a:r>
            <a:r>
              <a:rPr lang="lt-LT" sz="1800" dirty="0">
                <a:hlinkClick r:id="rId6"/>
              </a:rPr>
              <a:t>https://www.youtube.com/watch?v=d_Axlznt75E</a:t>
            </a:r>
            <a:endParaRPr lang="lt-LT" sz="1800" dirty="0"/>
          </a:p>
        </p:txBody>
      </p:sp>
    </p:spTree>
    <p:extLst>
      <p:ext uri="{BB962C8B-B14F-4D97-AF65-F5344CB8AC3E}">
        <p14:creationId xmlns:p14="http://schemas.microsoft.com/office/powerpoint/2010/main" val="1758024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  <p:sndAc>
          <p:stSnd>
            <p:snd r:embed="rId2" name="chimes.wav"/>
          </p:stSnd>
        </p:sndAc>
      </p:transition>
    </mc:Choice>
    <mc:Fallback>
      <p:transition spd="slow" advTm="4000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lt-LT" sz="2700" dirty="0"/>
              <a:t>A</a:t>
            </a:r>
            <a:r>
              <a:rPr lang="fi-FI" sz="2700" dirty="0" smtClean="0"/>
              <a:t>tliko </a:t>
            </a:r>
            <a:r>
              <a:rPr lang="fi-FI" sz="2700" dirty="0"/>
              <a:t>testą ,,Kaip manai, ar esi saugus internete</a:t>
            </a:r>
            <a:r>
              <a:rPr lang="fi-FI" sz="2700" dirty="0" smtClean="0"/>
              <a:t>?‘‘</a:t>
            </a:r>
            <a:r>
              <a:rPr lang="lt-LT" sz="2400" dirty="0" smtClean="0"/>
              <a:t/>
            </a:r>
            <a:br>
              <a:rPr lang="lt-LT" sz="2400" dirty="0" smtClean="0"/>
            </a:br>
            <a:r>
              <a:rPr lang="lt-LT" sz="2400" dirty="0"/>
              <a:t/>
            </a:r>
            <a:br>
              <a:rPr lang="lt-LT" sz="2400" dirty="0"/>
            </a:br>
            <a:r>
              <a:rPr lang="lt-LT" sz="2400" dirty="0" smtClean="0"/>
              <a:t/>
            </a:r>
            <a:br>
              <a:rPr lang="lt-LT" sz="2400" dirty="0" smtClean="0"/>
            </a:br>
            <a:r>
              <a:rPr lang="lt-LT" sz="2400" dirty="0"/>
              <a:t/>
            </a:r>
            <a:br>
              <a:rPr lang="lt-LT" sz="2400" dirty="0"/>
            </a:br>
            <a:r>
              <a:rPr lang="fi-FI" sz="2400" dirty="0"/>
              <a:t> </a:t>
            </a:r>
            <a:r>
              <a:rPr lang="lt-LT" sz="2400" dirty="0" smtClean="0"/>
              <a:t/>
            </a:r>
            <a:br>
              <a:rPr lang="lt-LT" sz="2400" dirty="0" smtClean="0"/>
            </a:br>
            <a:r>
              <a:rPr lang="fi-FI" sz="2000" dirty="0"/>
              <a:t> </a:t>
            </a:r>
            <a:r>
              <a:rPr lang="fi-FI" sz="2000" dirty="0">
                <a:hlinkClick r:id="rId3"/>
              </a:rPr>
              <a:t>http://testas.bibliotekospazangai.lt/</a:t>
            </a:r>
            <a:r>
              <a:rPr lang="fi-FI" sz="2000" dirty="0"/>
              <a:t> </a:t>
            </a:r>
            <a:endParaRPr lang="lt-LT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40968"/>
            <a:ext cx="4629470" cy="2605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856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  <p:sndAc>
          <p:stSnd>
            <p:snd r:embed="rId2" name="chimes.wav"/>
          </p:stSnd>
        </p:sndAc>
      </p:transition>
    </mc:Choice>
    <mc:Fallback>
      <p:transition spd="slow" advTm="4000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2946656"/>
          </a:xfrm>
        </p:spPr>
        <p:txBody>
          <a:bodyPr>
            <a:normAutofit/>
          </a:bodyPr>
          <a:lstStyle/>
          <a:p>
            <a:r>
              <a:rPr lang="lt-LT" sz="2700" dirty="0"/>
              <a:t>M</a:t>
            </a:r>
            <a:r>
              <a:rPr lang="lt-LT" sz="2700" dirty="0" smtClean="0"/>
              <a:t>okinių tėvai e-dienyne </a:t>
            </a:r>
            <a:r>
              <a:rPr lang="lt-LT" sz="2700" dirty="0"/>
              <a:t>TAMO </a:t>
            </a:r>
            <a:r>
              <a:rPr lang="lt-LT" sz="2700" dirty="0" smtClean="0"/>
              <a:t>skaitė straipsnį </a:t>
            </a:r>
            <a:br>
              <a:rPr lang="lt-LT" sz="2700" dirty="0" smtClean="0"/>
            </a:br>
            <a:r>
              <a:rPr lang="lt-LT" sz="2700" dirty="0" smtClean="0"/>
              <a:t>,,</a:t>
            </a:r>
            <a:r>
              <a:rPr lang="lt-LT" sz="2700" dirty="0"/>
              <a:t>Saugus internetas vaikams: ką turi žinoti tėvai?''  </a:t>
            </a:r>
            <a:r>
              <a:rPr lang="lt-LT" sz="2700" dirty="0" smtClean="0"/>
              <a:t/>
            </a:r>
            <a:br>
              <a:rPr lang="lt-LT" sz="2700" dirty="0" smtClean="0"/>
            </a:br>
            <a:r>
              <a:rPr lang="lt-LT" sz="2700" dirty="0" smtClean="0"/>
              <a:t/>
            </a:r>
            <a:br>
              <a:rPr lang="lt-LT" sz="2700" dirty="0" smtClean="0"/>
            </a:br>
            <a:r>
              <a:rPr lang="lt-LT" sz="2700" dirty="0"/>
              <a:t/>
            </a:r>
            <a:br>
              <a:rPr lang="lt-LT" sz="2700" dirty="0"/>
            </a:br>
            <a:r>
              <a:rPr lang="lt-LT" sz="2400" dirty="0" smtClean="0">
                <a:hlinkClick r:id="rId3"/>
              </a:rPr>
              <a:t>http</a:t>
            </a:r>
            <a:r>
              <a:rPr lang="lt-LT" sz="2400" dirty="0">
                <a:hlinkClick r:id="rId3"/>
              </a:rPr>
              <a:t>://siaureslicejus.lt/node/150</a:t>
            </a:r>
            <a:r>
              <a:rPr lang="lt-LT" b="1" dirty="0"/>
              <a:t/>
            </a:r>
            <a:br>
              <a:rPr lang="lt-LT" b="1" dirty="0"/>
            </a:br>
            <a:endParaRPr lang="lt-LT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96952"/>
            <a:ext cx="4032448" cy="321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26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  <p:sndAc>
          <p:stSnd>
            <p:snd r:embed="rId2" name="chimes.wav"/>
          </p:stSnd>
        </p:sndAc>
      </p:transition>
    </mc:Choice>
    <mc:Fallback>
      <p:transition spd="slow" advTm="4000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gos forma">
  <a:themeElements>
    <a:clrScheme name="Bangos form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angos form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ngos form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</TotalTime>
  <Words>119</Words>
  <Application>Microsoft Office PowerPoint</Application>
  <PresentationFormat>Demonstracija ekrane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2" baseType="lpstr">
      <vt:lpstr>Bangos forma</vt:lpstr>
      <vt:lpstr>Saugaus interneto dienos  Pandėlio pradinėje mokykloje 2017m. vasario 6-10d.   Saugaus interneto iniciatyvos organizatorė  mokykloje pradinių kl. mokytoja – metodininkė Renata Kiburienė</vt:lpstr>
      <vt:lpstr>Vasario 7d.  - Saugaus interneto diena</vt:lpstr>
      <vt:lpstr>PowerPoint pristatymas</vt:lpstr>
      <vt:lpstr>PowerPoint pristatymas</vt:lpstr>
      <vt:lpstr>Kompiuterinės piešimo programos ,,Paint NET‘‘ pagalba piešė savo svajonių kompiuterius.</vt:lpstr>
      <vt:lpstr>Kūrė plakatą ,,Saugus internetas‘‘. </vt:lpstr>
      <vt:lpstr>Žiūrėjo video medžiagą ir mokomuosius filmukus apie  Saugų internetą.  </vt:lpstr>
      <vt:lpstr>Atliko testą ,,Kaip manai, ar esi saugus internete?‘‘       http://testas.bibliotekospazangai.lt/ </vt:lpstr>
      <vt:lpstr>Mokinių tėvai e-dienyne TAMO skaitė straipsnį  ,,Saugus internetas vaikams: ką turi žinoti tėvai?''     http://siaureslicejus.lt/node/150 </vt:lpstr>
      <vt:lpstr>Registravosi ir stebėjo „Augu internete“ iniciatyvos mokytojo, „Telia“ B2B trenerio Rimvydo Jurkuvėno, tiesioginę interaktyvią vaizdo pamoką  ,                                                              ,,Būk saugus internete''.</vt:lpstr>
      <vt:lpstr>,,Skatinkime pokyčius: vienykimės dėl geresnio interneto!’’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Saugaus interneto dienos  Pandėlio pradinėje mokykloje 2017m. vasario 6-10d.</dc:title>
  <dc:creator>Asus</dc:creator>
  <cp:lastModifiedBy>Asus</cp:lastModifiedBy>
  <cp:revision>5</cp:revision>
  <dcterms:created xsi:type="dcterms:W3CDTF">2017-02-24T20:08:01Z</dcterms:created>
  <dcterms:modified xsi:type="dcterms:W3CDTF">2017-02-24T20:55:23Z</dcterms:modified>
</cp:coreProperties>
</file>